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84" r:id="rId2"/>
    <p:sldId id="485" r:id="rId3"/>
    <p:sldId id="486" r:id="rId4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9EEED"/>
    <a:srgbClr val="FF3300"/>
    <a:srgbClr val="FFFFCC"/>
    <a:srgbClr val="FFFFFF"/>
    <a:srgbClr val="FFFFE5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86233" autoAdjust="0"/>
  </p:normalViewPr>
  <p:slideViewPr>
    <p:cSldViewPr>
      <p:cViewPr varScale="1">
        <p:scale>
          <a:sx n="73" d="100"/>
          <a:sy n="73" d="100"/>
        </p:scale>
        <p:origin x="177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20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佐々木 真人" userId="5e1bd12727183faa" providerId="LiveId" clId="{385F3977-E420-479D-9FA8-93E44D365D25}"/>
    <pc:docChg chg="undo custSel delSld modSld">
      <pc:chgData name="佐々木 真人" userId="5e1bd12727183faa" providerId="LiveId" clId="{385F3977-E420-479D-9FA8-93E44D365D25}" dt="2021-03-04T08:32:16.672" v="33" actId="20577"/>
      <pc:docMkLst>
        <pc:docMk/>
      </pc:docMkLst>
      <pc:sldChg chg="modSp mod">
        <pc:chgData name="佐々木 真人" userId="5e1bd12727183faa" providerId="LiveId" clId="{385F3977-E420-479D-9FA8-93E44D365D25}" dt="2021-03-04T08:32:16.672" v="33" actId="20577"/>
        <pc:sldMkLst>
          <pc:docMk/>
          <pc:sldMk cId="3403533100" sldId="295"/>
        </pc:sldMkLst>
        <pc:spChg chg="mod">
          <ac:chgData name="佐々木 真人" userId="5e1bd12727183faa" providerId="LiveId" clId="{385F3977-E420-479D-9FA8-93E44D365D25}" dt="2021-03-04T08:32:16.672" v="33" actId="20577"/>
          <ac:spMkLst>
            <pc:docMk/>
            <pc:sldMk cId="3403533100" sldId="295"/>
            <ac:spMk id="253954" creationId="{00000000-0000-0000-0000-000000000000}"/>
          </ac:spMkLst>
        </pc:spChg>
      </pc:sldChg>
      <pc:sldChg chg="modSp mod">
        <pc:chgData name="佐々木 真人" userId="5e1bd12727183faa" providerId="LiveId" clId="{385F3977-E420-479D-9FA8-93E44D365D25}" dt="2021-03-04T08:31:15.571" v="9" actId="27636"/>
        <pc:sldMkLst>
          <pc:docMk/>
          <pc:sldMk cId="209079288" sldId="459"/>
        </pc:sldMkLst>
        <pc:spChg chg="mod">
          <ac:chgData name="佐々木 真人" userId="5e1bd12727183faa" providerId="LiveId" clId="{385F3977-E420-479D-9FA8-93E44D365D25}" dt="2021-03-04T08:31:15.571" v="9" actId="27636"/>
          <ac:spMkLst>
            <pc:docMk/>
            <pc:sldMk cId="209079288" sldId="459"/>
            <ac:spMk id="14" creationId="{00000000-0000-0000-0000-000000000000}"/>
          </ac:spMkLst>
        </pc:spChg>
        <pc:spChg chg="mod">
          <ac:chgData name="佐々木 真人" userId="5e1bd12727183faa" providerId="LiveId" clId="{385F3977-E420-479D-9FA8-93E44D365D25}" dt="2021-03-04T08:31:15.567" v="8" actId="27636"/>
          <ac:spMkLst>
            <pc:docMk/>
            <pc:sldMk cId="209079288" sldId="459"/>
            <ac:spMk id="20" creationId="{00000000-0000-0000-0000-000000000000}"/>
          </ac:spMkLst>
        </pc:spChg>
      </pc:sldChg>
      <pc:sldChg chg="delSp modSp mod delAnim modAnim">
        <pc:chgData name="佐々木 真人" userId="5e1bd12727183faa" providerId="LiveId" clId="{385F3977-E420-479D-9FA8-93E44D365D25}" dt="2021-03-04T08:31:52.479" v="24" actId="1076"/>
        <pc:sldMkLst>
          <pc:docMk/>
          <pc:sldMk cId="1208466241" sldId="468"/>
        </pc:sldMkLst>
        <pc:spChg chg="mod">
          <ac:chgData name="佐々木 真人" userId="5e1bd12727183faa" providerId="LiveId" clId="{385F3977-E420-479D-9FA8-93E44D365D25}" dt="2021-03-04T08:31:42.040" v="22" actId="1076"/>
          <ac:spMkLst>
            <pc:docMk/>
            <pc:sldMk cId="1208466241" sldId="468"/>
            <ac:spMk id="25" creationId="{00000000-0000-0000-0000-000000000000}"/>
          </ac:spMkLst>
        </pc:spChg>
        <pc:spChg chg="mod">
          <ac:chgData name="佐々木 真人" userId="5e1bd12727183faa" providerId="LiveId" clId="{385F3977-E420-479D-9FA8-93E44D365D25}" dt="2021-03-04T08:31:36.264" v="21" actId="1076"/>
          <ac:spMkLst>
            <pc:docMk/>
            <pc:sldMk cId="1208466241" sldId="468"/>
            <ac:spMk id="200707" creationId="{00000000-0000-0000-0000-000000000000}"/>
          </ac:spMkLst>
        </pc:spChg>
        <pc:picChg chg="del">
          <ac:chgData name="佐々木 真人" userId="5e1bd12727183faa" providerId="LiveId" clId="{385F3977-E420-479D-9FA8-93E44D365D25}" dt="2021-03-04T08:31:19.506" v="11" actId="478"/>
          <ac:picMkLst>
            <pc:docMk/>
            <pc:sldMk cId="1208466241" sldId="468"/>
            <ac:picMk id="15" creationId="{00000000-0000-0000-0000-000000000000}"/>
          </ac:picMkLst>
        </pc:picChg>
        <pc:picChg chg="del">
          <ac:chgData name="佐々木 真人" userId="5e1bd12727183faa" providerId="LiveId" clId="{385F3977-E420-479D-9FA8-93E44D365D25}" dt="2021-03-04T08:31:13.053" v="2" actId="478"/>
          <ac:picMkLst>
            <pc:docMk/>
            <pc:sldMk cId="1208466241" sldId="468"/>
            <ac:picMk id="16" creationId="{00000000-0000-0000-0000-000000000000}"/>
          </ac:picMkLst>
        </pc:picChg>
        <pc:picChg chg="del">
          <ac:chgData name="佐々木 真人" userId="5e1bd12727183faa" providerId="LiveId" clId="{385F3977-E420-479D-9FA8-93E44D365D25}" dt="2021-03-04T08:31:13.053" v="2" actId="478"/>
          <ac:picMkLst>
            <pc:docMk/>
            <pc:sldMk cId="1208466241" sldId="468"/>
            <ac:picMk id="17" creationId="{00000000-0000-0000-0000-000000000000}"/>
          </ac:picMkLst>
        </pc:picChg>
        <pc:picChg chg="del">
          <ac:chgData name="佐々木 真人" userId="5e1bd12727183faa" providerId="LiveId" clId="{385F3977-E420-479D-9FA8-93E44D365D25}" dt="2021-03-04T08:31:13.053" v="2" actId="478"/>
          <ac:picMkLst>
            <pc:docMk/>
            <pc:sldMk cId="1208466241" sldId="468"/>
            <ac:picMk id="18" creationId="{00000000-0000-0000-0000-000000000000}"/>
          </ac:picMkLst>
        </pc:picChg>
        <pc:picChg chg="del">
          <ac:chgData name="佐々木 真人" userId="5e1bd12727183faa" providerId="LiveId" clId="{385F3977-E420-479D-9FA8-93E44D365D25}" dt="2021-03-04T08:31:10.431" v="1" actId="478"/>
          <ac:picMkLst>
            <pc:docMk/>
            <pc:sldMk cId="1208466241" sldId="468"/>
            <ac:picMk id="19" creationId="{00000000-0000-0000-0000-000000000000}"/>
          </ac:picMkLst>
        </pc:picChg>
        <pc:picChg chg="del">
          <ac:chgData name="佐々木 真人" userId="5e1bd12727183faa" providerId="LiveId" clId="{385F3977-E420-479D-9FA8-93E44D365D25}" dt="2021-03-04T08:31:13.053" v="2" actId="478"/>
          <ac:picMkLst>
            <pc:docMk/>
            <pc:sldMk cId="1208466241" sldId="468"/>
            <ac:picMk id="20" creationId="{00000000-0000-0000-0000-000000000000}"/>
          </ac:picMkLst>
        </pc:picChg>
        <pc:picChg chg="del">
          <ac:chgData name="佐々木 真人" userId="5e1bd12727183faa" providerId="LiveId" clId="{385F3977-E420-479D-9FA8-93E44D365D25}" dt="2021-03-04T08:31:13.053" v="2" actId="478"/>
          <ac:picMkLst>
            <pc:docMk/>
            <pc:sldMk cId="1208466241" sldId="468"/>
            <ac:picMk id="21" creationId="{00000000-0000-0000-0000-000000000000}"/>
          </ac:picMkLst>
        </pc:picChg>
        <pc:picChg chg="del">
          <ac:chgData name="佐々木 真人" userId="5e1bd12727183faa" providerId="LiveId" clId="{385F3977-E420-479D-9FA8-93E44D365D25}" dt="2021-03-04T08:31:13.053" v="2" actId="478"/>
          <ac:picMkLst>
            <pc:docMk/>
            <pc:sldMk cId="1208466241" sldId="468"/>
            <ac:picMk id="22" creationId="{00000000-0000-0000-0000-000000000000}"/>
          </ac:picMkLst>
        </pc:picChg>
        <pc:picChg chg="mod">
          <ac:chgData name="佐々木 真人" userId="5e1bd12727183faa" providerId="LiveId" clId="{385F3977-E420-479D-9FA8-93E44D365D25}" dt="2021-03-04T08:31:52.479" v="24" actId="1076"/>
          <ac:picMkLst>
            <pc:docMk/>
            <pc:sldMk cId="1208466241" sldId="468"/>
            <ac:picMk id="23" creationId="{00000000-0000-0000-0000-000000000000}"/>
          </ac:picMkLst>
        </pc:picChg>
        <pc:picChg chg="mod">
          <ac:chgData name="佐々木 真人" userId="5e1bd12727183faa" providerId="LiveId" clId="{385F3977-E420-479D-9FA8-93E44D365D25}" dt="2021-03-04T08:31:51.196" v="23" actId="1076"/>
          <ac:picMkLst>
            <pc:docMk/>
            <pc:sldMk cId="1208466241" sldId="468"/>
            <ac:picMk id="24" creationId="{00000000-0000-0000-0000-000000000000}"/>
          </ac:picMkLst>
        </pc:picChg>
        <pc:picChg chg="del">
          <ac:chgData name="佐々木 真人" userId="5e1bd12727183faa" providerId="LiveId" clId="{385F3977-E420-479D-9FA8-93E44D365D25}" dt="2021-03-04T08:31:18.616" v="10" actId="478"/>
          <ac:picMkLst>
            <pc:docMk/>
            <pc:sldMk cId="1208466241" sldId="468"/>
            <ac:picMk id="342020" creationId="{00000000-0000-0000-0000-000000000000}"/>
          </ac:picMkLst>
        </pc:picChg>
      </pc:sldChg>
      <pc:sldChg chg="del">
        <pc:chgData name="佐々木 真人" userId="5e1bd12727183faa" providerId="LiveId" clId="{385F3977-E420-479D-9FA8-93E44D365D25}" dt="2021-03-04T08:32:07.121" v="25" actId="47"/>
        <pc:sldMkLst>
          <pc:docMk/>
          <pc:sldMk cId="1475626483" sldId="469"/>
        </pc:sldMkLst>
      </pc:sldChg>
      <pc:sldChg chg="del">
        <pc:chgData name="佐々木 真人" userId="5e1bd12727183faa" providerId="LiveId" clId="{385F3977-E420-479D-9FA8-93E44D365D25}" dt="2021-03-04T08:32:08.959" v="26" actId="47"/>
        <pc:sldMkLst>
          <pc:docMk/>
          <pc:sldMk cId="671196468" sldId="470"/>
        </pc:sldMkLst>
      </pc:sldChg>
      <pc:sldChg chg="del">
        <pc:chgData name="佐々木 真人" userId="5e1bd12727183faa" providerId="LiveId" clId="{385F3977-E420-479D-9FA8-93E44D365D25}" dt="2021-03-04T08:32:10.460" v="27" actId="47"/>
        <pc:sldMkLst>
          <pc:docMk/>
          <pc:sldMk cId="3973648578" sldId="471"/>
        </pc:sldMkLst>
      </pc:sldChg>
      <pc:sldChg chg="del">
        <pc:chgData name="佐々木 真人" userId="5e1bd12727183faa" providerId="LiveId" clId="{385F3977-E420-479D-9FA8-93E44D365D25}" dt="2021-03-04T08:32:11.727" v="28" actId="47"/>
        <pc:sldMkLst>
          <pc:docMk/>
          <pc:sldMk cId="1405385941" sldId="472"/>
        </pc:sldMkLst>
      </pc:sldChg>
    </pc:docChg>
  </pc:docChgLst>
  <pc:docChgLst>
    <pc:chgData name="佐々木 真人" userId="5e1bd12727183faa" providerId="LiveId" clId="{D3042B7E-3CAD-4E33-BF19-25AA804CFF66}"/>
    <pc:docChg chg="delSld modSld">
      <pc:chgData name="佐々木 真人" userId="5e1bd12727183faa" providerId="LiveId" clId="{D3042B7E-3CAD-4E33-BF19-25AA804CFF66}" dt="2022-05-19T05:27:59.954" v="2" actId="20577"/>
      <pc:docMkLst>
        <pc:docMk/>
      </pc:docMkLst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95119469" sldId="282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2191545328" sldId="284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3403533100" sldId="295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3576051670" sldId="304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1335193234" sldId="306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1831928068" sldId="308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3982354630" sldId="310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24381206" sldId="336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2117786321" sldId="337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3517320538" sldId="338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3938864848" sldId="370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252381922" sldId="387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1190833869" sldId="388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3679021376" sldId="389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2111711412" sldId="390"/>
        </pc:sldMkLst>
      </pc:sldChg>
      <pc:sldChg chg="del">
        <pc:chgData name="佐々木 真人" userId="5e1bd12727183faa" providerId="LiveId" clId="{D3042B7E-3CAD-4E33-BF19-25AA804CFF66}" dt="2022-05-19T05:27:43.899" v="1" actId="47"/>
        <pc:sldMkLst>
          <pc:docMk/>
          <pc:sldMk cId="494962631" sldId="393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1535443497" sldId="404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2938017422" sldId="429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422255524" sldId="433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3825086322" sldId="434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846063685" sldId="435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102965315" sldId="440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680244157" sldId="442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2246839368" sldId="443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1072567817" sldId="445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3377776999" sldId="446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4020261875" sldId="451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3762432375" sldId="453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2413813482" sldId="456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531634684" sldId="457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209079288" sldId="459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2803517694" sldId="462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3930688706" sldId="463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1631111793" sldId="464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128395990" sldId="465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3297218856" sldId="466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3154567249" sldId="467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4044746195" sldId="473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754296952" sldId="476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2469083483" sldId="477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4247538490" sldId="478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4223661017" sldId="479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2952480144" sldId="480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22564537" sldId="481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1601583587" sldId="482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1943883314" sldId="483"/>
        </pc:sldMkLst>
      </pc:sldChg>
      <pc:sldChg chg="modSp mod">
        <pc:chgData name="佐々木 真人" userId="5e1bd12727183faa" providerId="LiveId" clId="{D3042B7E-3CAD-4E33-BF19-25AA804CFF66}" dt="2022-05-19T05:27:59.954" v="2" actId="20577"/>
        <pc:sldMkLst>
          <pc:docMk/>
          <pc:sldMk cId="1435409477" sldId="484"/>
        </pc:sldMkLst>
        <pc:spChg chg="mod">
          <ac:chgData name="佐々木 真人" userId="5e1bd12727183faa" providerId="LiveId" clId="{D3042B7E-3CAD-4E33-BF19-25AA804CFF66}" dt="2022-05-19T05:27:59.954" v="2" actId="20577"/>
          <ac:spMkLst>
            <pc:docMk/>
            <pc:sldMk cId="1435409477" sldId="484"/>
            <ac:spMk id="3" creationId="{00000000-0000-0000-0000-000000000000}"/>
          </ac:spMkLst>
        </pc:spChg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1029609987" sldId="487"/>
        </pc:sldMkLst>
      </pc:sldChg>
      <pc:sldChg chg="del">
        <pc:chgData name="佐々木 真人" userId="5e1bd12727183faa" providerId="LiveId" clId="{D3042B7E-3CAD-4E33-BF19-25AA804CFF66}" dt="2022-05-19T05:27:40.144" v="0" actId="47"/>
        <pc:sldMkLst>
          <pc:docMk/>
          <pc:sldMk cId="3591571773" sldId="488"/>
        </pc:sldMkLst>
      </pc:sldChg>
      <pc:sldMasterChg chg="delSldLayout">
        <pc:chgData name="佐々木 真人" userId="5e1bd12727183faa" providerId="LiveId" clId="{D3042B7E-3CAD-4E33-BF19-25AA804CFF66}" dt="2022-05-19T05:27:40.144" v="0" actId="47"/>
        <pc:sldMasterMkLst>
          <pc:docMk/>
          <pc:sldMasterMk cId="4100381204" sldId="2147483648"/>
        </pc:sldMasterMkLst>
        <pc:sldLayoutChg chg="del">
          <pc:chgData name="佐々木 真人" userId="5e1bd12727183faa" providerId="LiveId" clId="{D3042B7E-3CAD-4E33-BF19-25AA804CFF66}" dt="2022-05-19T05:27:40.144" v="0" actId="47"/>
          <pc:sldLayoutMkLst>
            <pc:docMk/>
            <pc:sldMasterMk cId="4100381204" sldId="2147483648"/>
            <pc:sldLayoutMk cId="4563793" sldId="2147483660"/>
          </pc:sldLayoutMkLst>
        </pc:sldLayoutChg>
        <pc:sldLayoutChg chg="del">
          <pc:chgData name="佐々木 真人" userId="5e1bd12727183faa" providerId="LiveId" clId="{D3042B7E-3CAD-4E33-BF19-25AA804CFF66}" dt="2022-05-19T05:27:40.144" v="0" actId="47"/>
          <pc:sldLayoutMkLst>
            <pc:docMk/>
            <pc:sldMasterMk cId="4100381204" sldId="2147483648"/>
            <pc:sldLayoutMk cId="168628929" sldId="2147483661"/>
          </pc:sldLayoutMkLst>
        </pc:sldLayoutChg>
        <pc:sldLayoutChg chg="del">
          <pc:chgData name="佐々木 真人" userId="5e1bd12727183faa" providerId="LiveId" clId="{D3042B7E-3CAD-4E33-BF19-25AA804CFF66}" dt="2022-05-19T05:27:40.144" v="0" actId="47"/>
          <pc:sldLayoutMkLst>
            <pc:docMk/>
            <pc:sldMasterMk cId="4100381204" sldId="2147483648"/>
            <pc:sldLayoutMk cId="1816253578" sldId="214748366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B780D94B-D909-4FC5-BF39-7B5E8ABA94AC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7AB7393D-06F4-4C42-A953-FF4C23A7A6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019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B53E3A73-41FA-48FB-A71A-40230F97287C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5539F444-9E12-4B82-9404-7CE8631A66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959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今日、ニコチン依存症、アルコール依存症、薬物依存症についてお話しましたが、依存症とは他にも、スマホ依存症やゲーム依存症（皆さん、心当たりないですか！？）、</a:t>
            </a:r>
            <a:endParaRPr kumimoji="1" lang="en-US" altLang="ja-JP" dirty="0"/>
          </a:p>
          <a:p>
            <a:r>
              <a:rPr kumimoji="1" lang="ja-JP" altLang="en-US" dirty="0"/>
              <a:t>ギャンブル依存症、買い物依存症、などがあります。これらは全部、止めないといけないのは分かってはいるけど止められない、自分自身でコントロールできないという、病気の原理が一緒なんです。</a:t>
            </a:r>
            <a:endParaRPr kumimoji="1" lang="en-US" altLang="ja-JP" dirty="0"/>
          </a:p>
          <a:p>
            <a:r>
              <a:rPr kumimoji="1" lang="ja-JP" altLang="en-US" dirty="0"/>
              <a:t>依存症とは、いつでも、誰でも起こり得ることなんです。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9F444-9E12-4B82-9404-7CE8631A660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3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もし依存症になってしまったら、それを治していかないといけません。一人で誰にも言わず、悩みを抱え込まないでくださいね。</a:t>
            </a:r>
            <a:endParaRPr kumimoji="1" lang="en-US" altLang="ja-JP" dirty="0"/>
          </a:p>
          <a:p>
            <a:r>
              <a:rPr kumimoji="1" lang="ja-JP" altLang="en-US" dirty="0"/>
              <a:t>高知城の北側に高知県立精神保健福祉センターという、依存症に関する保健所みたいなところがありますので、まずは電話で相談してみてください。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9F444-9E12-4B82-9404-7CE8631A660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524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そこでは、回復に向けてさまざまなアドバイスをしてくれます。軽度な依存症でしたら、だいたいココ①の段階で回復するかと思いますが、</a:t>
            </a:r>
            <a:endParaRPr kumimoji="1" lang="en-US" altLang="ja-JP" dirty="0"/>
          </a:p>
          <a:p>
            <a:r>
              <a:rPr kumimoji="1" lang="ja-JP" altLang="en-US" dirty="0"/>
              <a:t>アルコール依存症や薬物依存症のように、依存性の強いものは病院で入院したり、リハビリ施設のような回復支援施設に通う必要がありますので、</a:t>
            </a:r>
            <a:endParaRPr kumimoji="1" lang="en-US" altLang="ja-JP" dirty="0"/>
          </a:p>
          <a:p>
            <a:r>
              <a:rPr kumimoji="1" lang="ja-JP" altLang="en-US" dirty="0"/>
              <a:t>そういったところを紹介して</a:t>
            </a:r>
            <a:r>
              <a:rPr kumimoji="1" lang="ja-JP" altLang="en-US"/>
              <a:t>くれます。</a:t>
            </a:r>
            <a:r>
              <a:rPr kumimoji="1" lang="ja-JP" altLang="ja-JP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ただし、違法薬物の毒性や依存性はとても強いので、回復はできますが、本当に大変なので絶対に使わないようにして下さい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9F444-9E12-4B82-9404-7CE8631A660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83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BB84-53BC-4EE0-A19A-A75CCE13C71C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C0F03-88DB-4EF1-B1CD-24139157F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597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BB84-53BC-4EE0-A19A-A75CCE13C71C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C0F03-88DB-4EF1-B1CD-24139157F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48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BB84-53BC-4EE0-A19A-A75CCE13C71C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C0F03-88DB-4EF1-B1CD-24139157F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87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BB84-53BC-4EE0-A19A-A75CCE13C71C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C0F03-88DB-4EF1-B1CD-24139157F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690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BB84-53BC-4EE0-A19A-A75CCE13C71C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C0F03-88DB-4EF1-B1CD-24139157F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90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BB84-53BC-4EE0-A19A-A75CCE13C71C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C0F03-88DB-4EF1-B1CD-24139157F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86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BB84-53BC-4EE0-A19A-A75CCE13C71C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C0F03-88DB-4EF1-B1CD-24139157F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10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BB84-53BC-4EE0-A19A-A75CCE13C71C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C0F03-88DB-4EF1-B1CD-24139157F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923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BB84-53BC-4EE0-A19A-A75CCE13C71C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C0F03-88DB-4EF1-B1CD-24139157F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01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BB84-53BC-4EE0-A19A-A75CCE13C71C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C0F03-88DB-4EF1-B1CD-24139157F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791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BB84-53BC-4EE0-A19A-A75CCE13C71C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C0F03-88DB-4EF1-B1CD-24139157F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08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2BB84-53BC-4EE0-A19A-A75CCE13C71C}" type="datetimeFigureOut">
              <a:rPr kumimoji="1" lang="ja-JP" altLang="en-US" smtClean="0"/>
              <a:t>2022/5/26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C0F03-88DB-4EF1-B1CD-24139157F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38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-8532"/>
            <a:ext cx="9144000" cy="764108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5400" dirty="0">
              <a:solidFill>
                <a:srgbClr val="0000FF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「依存症」とは・・・</a:t>
            </a:r>
          </a:p>
        </p:txBody>
      </p:sp>
      <p:grpSp>
        <p:nvGrpSpPr>
          <p:cNvPr id="33" name="グループ化 32"/>
          <p:cNvGrpSpPr/>
          <p:nvPr/>
        </p:nvGrpSpPr>
        <p:grpSpPr>
          <a:xfrm>
            <a:off x="324706" y="1153183"/>
            <a:ext cx="3922059" cy="1047613"/>
            <a:chOff x="513353" y="1205660"/>
            <a:chExt cx="3922059" cy="1047613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597086" y="1205660"/>
              <a:ext cx="3838326" cy="994149"/>
              <a:chOff x="597086" y="1205660"/>
              <a:chExt cx="3838326" cy="994149"/>
            </a:xfrm>
          </p:grpSpPr>
          <p:sp>
            <p:nvSpPr>
              <p:cNvPr id="10" name="円/楕円 9"/>
              <p:cNvSpPr/>
              <p:nvPr/>
            </p:nvSpPr>
            <p:spPr>
              <a:xfrm>
                <a:off x="597086" y="1306568"/>
                <a:ext cx="3816424" cy="893241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800"/>
              </a:p>
            </p:txBody>
          </p:sp>
          <p:pic>
            <p:nvPicPr>
              <p:cNvPr id="7" name="図 6" descr="images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454131" y="1205660"/>
                <a:ext cx="981281" cy="578439"/>
              </a:xfrm>
              <a:prstGeom prst="rect">
                <a:avLst/>
              </a:prstGeom>
            </p:spPr>
          </p:pic>
        </p:grpSp>
        <p:sp>
          <p:nvSpPr>
            <p:cNvPr id="9" name="Rectangle 3"/>
            <p:cNvSpPr txBox="1">
              <a:spLocks noChangeArrowheads="1"/>
            </p:cNvSpPr>
            <p:nvPr/>
          </p:nvSpPr>
          <p:spPr>
            <a:xfrm>
              <a:off x="513353" y="1527647"/>
              <a:ext cx="3672408" cy="72562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10000"/>
                </a:lnSpc>
                <a:spcBef>
                  <a:spcPts val="0"/>
                </a:spcBef>
                <a:buFont typeface="Wingdings" panose="05000000000000000000" pitchFamily="2" charset="2"/>
                <a:buNone/>
              </a:pPr>
              <a:r>
                <a:rPr lang="ja-JP" altLang="en-US" sz="2800" dirty="0">
                  <a:solidFill>
                    <a:srgbClr val="0000CC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ニコチン依存症</a:t>
              </a: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435146" y="2343395"/>
            <a:ext cx="4318079" cy="1234514"/>
            <a:chOff x="539552" y="2187900"/>
            <a:chExt cx="4318079" cy="1234514"/>
          </a:xfrm>
        </p:grpSpPr>
        <p:sp>
          <p:nvSpPr>
            <p:cNvPr id="11" name="円/楕円 10"/>
            <p:cNvSpPr/>
            <p:nvPr/>
          </p:nvSpPr>
          <p:spPr>
            <a:xfrm>
              <a:off x="561454" y="2453923"/>
              <a:ext cx="3816424" cy="89324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Rectangle 3"/>
            <p:cNvSpPr txBox="1">
              <a:spLocks noChangeArrowheads="1"/>
            </p:cNvSpPr>
            <p:nvPr/>
          </p:nvSpPr>
          <p:spPr>
            <a:xfrm>
              <a:off x="539552" y="2591544"/>
              <a:ext cx="3672408" cy="72562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10000"/>
                </a:lnSpc>
                <a:spcBef>
                  <a:spcPts val="0"/>
                </a:spcBef>
                <a:buFont typeface="Wingdings" panose="05000000000000000000" pitchFamily="2" charset="2"/>
                <a:buNone/>
              </a:pPr>
              <a:r>
                <a:rPr lang="ja-JP" altLang="en-US" sz="2800" dirty="0">
                  <a:solidFill>
                    <a:srgbClr val="0000CC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アルコール依存症</a:t>
              </a:r>
            </a:p>
          </p:txBody>
        </p:sp>
        <p:pic>
          <p:nvPicPr>
            <p:cNvPr id="8" name="Picture 4" descr="C:\Documents and Settings\ISHIZAKI\Local Settings\Temporary Internet Files\Content.IE5\3Y8HDMS0\MC900441795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444341">
              <a:off x="3623117" y="2187900"/>
              <a:ext cx="1234514" cy="1234514"/>
            </a:xfrm>
            <a:prstGeom prst="rect">
              <a:avLst/>
            </a:prstGeom>
            <a:noFill/>
          </p:spPr>
        </p:pic>
      </p:grpSp>
      <p:grpSp>
        <p:nvGrpSpPr>
          <p:cNvPr id="29" name="グループ化 28"/>
          <p:cNvGrpSpPr/>
          <p:nvPr/>
        </p:nvGrpSpPr>
        <p:grpSpPr>
          <a:xfrm>
            <a:off x="435146" y="3718683"/>
            <a:ext cx="3947924" cy="1294493"/>
            <a:chOff x="500642" y="3446634"/>
            <a:chExt cx="3947924" cy="1294493"/>
          </a:xfrm>
        </p:grpSpPr>
        <p:sp>
          <p:nvSpPr>
            <p:cNvPr id="13" name="円/楕円 12"/>
            <p:cNvSpPr/>
            <p:nvPr/>
          </p:nvSpPr>
          <p:spPr>
            <a:xfrm>
              <a:off x="500642" y="3707918"/>
              <a:ext cx="3816424" cy="89324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Rectangle 3"/>
            <p:cNvSpPr txBox="1">
              <a:spLocks noChangeArrowheads="1"/>
            </p:cNvSpPr>
            <p:nvPr/>
          </p:nvSpPr>
          <p:spPr>
            <a:xfrm>
              <a:off x="539552" y="3907889"/>
              <a:ext cx="3672408" cy="72562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10000"/>
                </a:lnSpc>
                <a:spcBef>
                  <a:spcPts val="0"/>
                </a:spcBef>
                <a:buFont typeface="Wingdings" panose="05000000000000000000" pitchFamily="2" charset="2"/>
                <a:buNone/>
              </a:pPr>
              <a:r>
                <a:rPr lang="ja-JP" altLang="en-US" sz="2800" dirty="0">
                  <a:solidFill>
                    <a:srgbClr val="0000CC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薬物依存症</a:t>
              </a:r>
            </a:p>
          </p:txBody>
        </p:sp>
        <p:pic>
          <p:nvPicPr>
            <p:cNvPr id="5" name="図 4" descr="shinner1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54073" y="3446634"/>
              <a:ext cx="1294493" cy="1294493"/>
            </a:xfrm>
            <a:prstGeom prst="rect">
              <a:avLst/>
            </a:prstGeom>
          </p:spPr>
        </p:pic>
      </p:grpSp>
      <p:grpSp>
        <p:nvGrpSpPr>
          <p:cNvPr id="30" name="グループ化 29"/>
          <p:cNvGrpSpPr/>
          <p:nvPr/>
        </p:nvGrpSpPr>
        <p:grpSpPr>
          <a:xfrm>
            <a:off x="4770509" y="1157249"/>
            <a:ext cx="4476622" cy="1780846"/>
            <a:chOff x="5188262" y="1290191"/>
            <a:chExt cx="4476622" cy="1780846"/>
          </a:xfrm>
        </p:grpSpPr>
        <p:sp>
          <p:nvSpPr>
            <p:cNvPr id="17" name="円/楕円 16"/>
            <p:cNvSpPr/>
            <p:nvPr/>
          </p:nvSpPr>
          <p:spPr>
            <a:xfrm>
              <a:off x="5188262" y="2177796"/>
              <a:ext cx="3816424" cy="89324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5220072" y="1290191"/>
              <a:ext cx="3816424" cy="89324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Rectangle 3"/>
            <p:cNvSpPr txBox="1">
              <a:spLocks noChangeArrowheads="1"/>
            </p:cNvSpPr>
            <p:nvPr/>
          </p:nvSpPr>
          <p:spPr>
            <a:xfrm>
              <a:off x="5198170" y="1427812"/>
              <a:ext cx="3672408" cy="72562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10000"/>
                </a:lnSpc>
                <a:spcBef>
                  <a:spcPts val="0"/>
                </a:spcBef>
                <a:buFont typeface="Wingdings" panose="05000000000000000000" pitchFamily="2" charset="2"/>
                <a:buNone/>
              </a:pPr>
              <a:r>
                <a:rPr lang="ja-JP" altLang="en-US" sz="2800" dirty="0">
                  <a:solidFill>
                    <a:srgbClr val="0000CC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スマホ依存症</a:t>
              </a:r>
            </a:p>
          </p:txBody>
        </p:sp>
        <p:sp>
          <p:nvSpPr>
            <p:cNvPr id="18" name="Rectangle 3"/>
            <p:cNvSpPr txBox="1">
              <a:spLocks noChangeArrowheads="1"/>
            </p:cNvSpPr>
            <p:nvPr/>
          </p:nvSpPr>
          <p:spPr>
            <a:xfrm>
              <a:off x="5257168" y="2323117"/>
              <a:ext cx="3672408" cy="606267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10000"/>
                </a:lnSpc>
                <a:spcBef>
                  <a:spcPts val="0"/>
                </a:spcBef>
                <a:buFont typeface="Wingdings" panose="05000000000000000000" pitchFamily="2" charset="2"/>
                <a:buNone/>
              </a:pPr>
              <a:r>
                <a:rPr lang="ja-JP" altLang="en-US" sz="2800" dirty="0">
                  <a:solidFill>
                    <a:srgbClr val="0000CC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ゲーム依存症</a:t>
              </a:r>
            </a:p>
          </p:txBody>
        </p:sp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8025423" y="1512599"/>
              <a:ext cx="1639461" cy="1229596"/>
            </a:xfrm>
            <a:prstGeom prst="rect">
              <a:avLst/>
            </a:prstGeom>
          </p:spPr>
        </p:pic>
      </p:grpSp>
      <p:grpSp>
        <p:nvGrpSpPr>
          <p:cNvPr id="31" name="グループ化 30"/>
          <p:cNvGrpSpPr/>
          <p:nvPr/>
        </p:nvGrpSpPr>
        <p:grpSpPr>
          <a:xfrm>
            <a:off x="4770509" y="2930764"/>
            <a:ext cx="4325460" cy="1487940"/>
            <a:chOff x="5022344" y="3509036"/>
            <a:chExt cx="4325460" cy="1487940"/>
          </a:xfrm>
        </p:grpSpPr>
        <p:sp>
          <p:nvSpPr>
            <p:cNvPr id="19" name="円/楕円 18"/>
            <p:cNvSpPr/>
            <p:nvPr/>
          </p:nvSpPr>
          <p:spPr>
            <a:xfrm>
              <a:off x="5022344" y="4093881"/>
              <a:ext cx="3816424" cy="89324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Rectangle 3"/>
            <p:cNvSpPr txBox="1">
              <a:spLocks noChangeArrowheads="1"/>
            </p:cNvSpPr>
            <p:nvPr/>
          </p:nvSpPr>
          <p:spPr>
            <a:xfrm>
              <a:off x="5166360" y="4271350"/>
              <a:ext cx="3672408" cy="72562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10000"/>
                </a:lnSpc>
                <a:spcBef>
                  <a:spcPts val="0"/>
                </a:spcBef>
                <a:buFont typeface="Wingdings" panose="05000000000000000000" pitchFamily="2" charset="2"/>
                <a:buNone/>
              </a:pPr>
              <a:r>
                <a:rPr lang="ja-JP" altLang="en-US" sz="2800" dirty="0">
                  <a:solidFill>
                    <a:srgbClr val="0000CC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ギャンブル依存症</a:t>
              </a:r>
            </a:p>
          </p:txBody>
        </p:sp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252822" y="3509036"/>
              <a:ext cx="1094982" cy="1149981"/>
            </a:xfrm>
            <a:prstGeom prst="rect">
              <a:avLst/>
            </a:prstGeom>
          </p:spPr>
        </p:pic>
      </p:grpSp>
      <p:grpSp>
        <p:nvGrpSpPr>
          <p:cNvPr id="32" name="グループ化 31"/>
          <p:cNvGrpSpPr/>
          <p:nvPr/>
        </p:nvGrpSpPr>
        <p:grpSpPr>
          <a:xfrm>
            <a:off x="4780579" y="4705854"/>
            <a:ext cx="4161361" cy="1080766"/>
            <a:chOff x="2987824" y="5156546"/>
            <a:chExt cx="4161361" cy="1080766"/>
          </a:xfrm>
        </p:grpSpPr>
        <p:sp>
          <p:nvSpPr>
            <p:cNvPr id="21" name="円/楕円 20"/>
            <p:cNvSpPr/>
            <p:nvPr/>
          </p:nvSpPr>
          <p:spPr>
            <a:xfrm>
              <a:off x="3009726" y="5200561"/>
              <a:ext cx="3816424" cy="89324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/>
            </a:p>
          </p:txBody>
        </p:sp>
        <p:sp>
          <p:nvSpPr>
            <p:cNvPr id="22" name="Rectangle 3"/>
            <p:cNvSpPr txBox="1">
              <a:spLocks noChangeArrowheads="1"/>
            </p:cNvSpPr>
            <p:nvPr/>
          </p:nvSpPr>
          <p:spPr>
            <a:xfrm>
              <a:off x="2987824" y="5338182"/>
              <a:ext cx="3672408" cy="72562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10000"/>
                </a:lnSpc>
                <a:spcBef>
                  <a:spcPts val="0"/>
                </a:spcBef>
                <a:buFont typeface="Wingdings" panose="05000000000000000000" pitchFamily="2" charset="2"/>
                <a:buNone/>
              </a:pPr>
              <a:r>
                <a:rPr lang="ja-JP" altLang="en-US" sz="2800" dirty="0">
                  <a:solidFill>
                    <a:srgbClr val="0000CC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買い物依存症</a:t>
              </a:r>
            </a:p>
          </p:txBody>
        </p:sp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120107" y="5156546"/>
              <a:ext cx="1029078" cy="1080766"/>
            </a:xfrm>
            <a:prstGeom prst="rect">
              <a:avLst/>
            </a:prstGeom>
          </p:spPr>
        </p:pic>
      </p:grpSp>
      <p:grpSp>
        <p:nvGrpSpPr>
          <p:cNvPr id="36" name="グループ化 35"/>
          <p:cNvGrpSpPr/>
          <p:nvPr/>
        </p:nvGrpSpPr>
        <p:grpSpPr>
          <a:xfrm>
            <a:off x="0" y="6064772"/>
            <a:ext cx="9144000" cy="1143000"/>
            <a:chOff x="0" y="6064772"/>
            <a:chExt cx="9144000" cy="1143000"/>
          </a:xfrm>
        </p:grpSpPr>
        <p:sp>
          <p:nvSpPr>
            <p:cNvPr id="34" name="Rectangle 2"/>
            <p:cNvSpPr txBox="1">
              <a:spLocks noChangeArrowheads="1"/>
            </p:cNvSpPr>
            <p:nvPr/>
          </p:nvSpPr>
          <p:spPr>
            <a:xfrm>
              <a:off x="0" y="6083624"/>
              <a:ext cx="9144000" cy="764108"/>
            </a:xfrm>
            <a:prstGeom prst="rect">
              <a:avLst/>
            </a:prstGeom>
            <a:solidFill>
              <a:srgbClr val="FFFF99"/>
            </a:solidFill>
          </p:spPr>
          <p:txBody>
            <a:bodyPr vert="horz" lIns="91440" tIns="45720" rIns="91440" bIns="45720" rtlCol="0" anchor="ctr">
              <a:normAutofit fontScale="92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ja-JP" altLang="en-US" sz="5400" dirty="0">
                <a:solidFill>
                  <a:srgbClr val="0000FF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35" name="タイトル 1"/>
            <p:cNvSpPr txBox="1">
              <a:spLocks/>
            </p:cNvSpPr>
            <p:nvPr/>
          </p:nvSpPr>
          <p:spPr>
            <a:xfrm>
              <a:off x="466246" y="6064772"/>
              <a:ext cx="8229600" cy="1143000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dirty="0">
                  <a:solidFill>
                    <a:srgbClr val="0000CC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いつでも、誰でも、起こり得る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3540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8180" y="965572"/>
            <a:ext cx="5353050" cy="5124450"/>
          </a:xfrm>
          <a:prstGeom prst="rect">
            <a:avLst/>
          </a:prstGeom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-8532"/>
            <a:ext cx="9144000" cy="764108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5400" dirty="0">
              <a:solidFill>
                <a:srgbClr val="0000FF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もし「依存症」になってしまったら・・・</a:t>
            </a:r>
          </a:p>
        </p:txBody>
      </p:sp>
      <p:sp>
        <p:nvSpPr>
          <p:cNvPr id="6" name="円/楕円 5"/>
          <p:cNvSpPr/>
          <p:nvPr/>
        </p:nvSpPr>
        <p:spPr>
          <a:xfrm>
            <a:off x="5440376" y="1575880"/>
            <a:ext cx="1579895" cy="720080"/>
          </a:xfrm>
          <a:prstGeom prst="ellipse">
            <a:avLst/>
          </a:prstGeom>
          <a:noFill/>
          <a:ln w="762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-51671" y="4109205"/>
            <a:ext cx="5256584" cy="1124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高知県立精神保健福祉センター</a:t>
            </a:r>
            <a:endParaRPr lang="en-US" altLang="ja-JP" sz="2800" b="1" dirty="0">
              <a:solidFill>
                <a:srgbClr val="FF0000"/>
              </a:solidFill>
              <a:latin typeface="+mn-ea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（</a:t>
            </a:r>
            <a:r>
              <a:rPr lang="en-US" altLang="ja-JP" sz="2800" b="1" dirty="0">
                <a:solidFill>
                  <a:srgbClr val="FF0000"/>
                </a:solidFill>
                <a:latin typeface="+mn-ea"/>
              </a:rPr>
              <a:t>TEL 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 </a:t>
            </a:r>
            <a:r>
              <a:rPr lang="en-US" altLang="ja-JP" sz="2800" b="1" dirty="0">
                <a:solidFill>
                  <a:srgbClr val="FF0000"/>
                </a:solidFill>
                <a:latin typeface="+mn-ea"/>
              </a:rPr>
              <a:t>088-821-4966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）</a:t>
            </a:r>
          </a:p>
        </p:txBody>
      </p:sp>
      <p:sp>
        <p:nvSpPr>
          <p:cNvPr id="9" name="円弧 8"/>
          <p:cNvSpPr/>
          <p:nvPr/>
        </p:nvSpPr>
        <p:spPr>
          <a:xfrm rot="19922466">
            <a:off x="4204248" y="1473372"/>
            <a:ext cx="1745101" cy="1328970"/>
          </a:xfrm>
          <a:prstGeom prst="arc">
            <a:avLst>
              <a:gd name="adj1" fmla="val 15158595"/>
              <a:gd name="adj2" fmla="val 20583798"/>
            </a:avLst>
          </a:prstGeom>
          <a:ln w="762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-42770" y="6093892"/>
            <a:ext cx="9144000" cy="764108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5400" dirty="0">
              <a:solidFill>
                <a:srgbClr val="0000FF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414430" y="607504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まずは電話で相談を！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399" y="860426"/>
            <a:ext cx="4233831" cy="2805131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552389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658" y="3526236"/>
            <a:ext cx="1943196" cy="152844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190440"/>
            <a:ext cx="1728192" cy="1659064"/>
          </a:xfrm>
          <a:prstGeom prst="rect">
            <a:avLst/>
          </a:prstGeom>
        </p:spPr>
      </p:pic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10619" y="1122545"/>
            <a:ext cx="3672408" cy="1118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ja-JP" altLang="en-US" sz="2800" dirty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①回復に向けて</a:t>
            </a:r>
            <a:endParaRPr lang="en-US" altLang="ja-JP" sz="2800" dirty="0">
              <a:solidFill>
                <a:srgbClr val="0000CC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ja-JP" altLang="en-US" sz="2800" dirty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さまざまな助言</a:t>
            </a:r>
          </a:p>
        </p:txBody>
      </p:sp>
      <p:sp>
        <p:nvSpPr>
          <p:cNvPr id="12" name="下矢印 11"/>
          <p:cNvSpPr/>
          <p:nvPr/>
        </p:nvSpPr>
        <p:spPr>
          <a:xfrm rot="2094679">
            <a:off x="2832560" y="2940173"/>
            <a:ext cx="538033" cy="862803"/>
          </a:xfrm>
          <a:prstGeom prst="downArrow">
            <a:avLst/>
          </a:prstGeom>
          <a:solidFill>
            <a:srgbClr val="F9EEED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942534" y="4991943"/>
            <a:ext cx="2521299" cy="504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ja-JP" altLang="en-US" sz="2800" dirty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病院</a:t>
            </a: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7348" y="3752214"/>
            <a:ext cx="1325687" cy="1228963"/>
          </a:xfrm>
          <a:prstGeom prst="rect">
            <a:avLst/>
          </a:prstGeom>
        </p:spPr>
      </p:pic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5076056" y="4980706"/>
            <a:ext cx="3029410" cy="1116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ja-JP" altLang="en-US" sz="2800" dirty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回復支援施設</a:t>
            </a:r>
            <a:endParaRPr lang="en-US" altLang="ja-JP" sz="2800" dirty="0">
              <a:solidFill>
                <a:srgbClr val="0000CC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ja-JP" altLang="en-US" sz="2800" dirty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（リハビリ施設）</a:t>
            </a:r>
          </a:p>
        </p:txBody>
      </p:sp>
      <p:sp>
        <p:nvSpPr>
          <p:cNvPr id="23" name="下矢印 22"/>
          <p:cNvSpPr/>
          <p:nvPr/>
        </p:nvSpPr>
        <p:spPr>
          <a:xfrm rot="19505321" flipH="1">
            <a:off x="5449534" y="2938244"/>
            <a:ext cx="538033" cy="884238"/>
          </a:xfrm>
          <a:prstGeom prst="downArrow">
            <a:avLst/>
          </a:prstGeom>
          <a:solidFill>
            <a:srgbClr val="F9EEED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2654325" y="3425375"/>
            <a:ext cx="3429844" cy="13521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ja-JP" altLang="en-US" sz="2800" dirty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②必要が</a:t>
            </a:r>
            <a:endParaRPr lang="en-US" altLang="ja-JP" sz="2800" dirty="0">
              <a:solidFill>
                <a:srgbClr val="0000CC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ja-JP" altLang="en-US" sz="2800" dirty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あれば紹介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0" y="-8532"/>
            <a:ext cx="9144000" cy="764108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5400" dirty="0">
              <a:solidFill>
                <a:srgbClr val="0000FF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539552" y="20195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高知県立精神保健福祉センター</a:t>
            </a: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-3857" y="6151363"/>
            <a:ext cx="9144000" cy="764108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5400" dirty="0">
              <a:solidFill>
                <a:srgbClr val="0000FF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7" name="タイトル 1"/>
          <p:cNvSpPr txBox="1">
            <a:spLocks/>
          </p:cNvSpPr>
          <p:nvPr/>
        </p:nvSpPr>
        <p:spPr>
          <a:xfrm>
            <a:off x="535695" y="618009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rgbClr val="0000CC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無料で「心の悩み」に対応してくれます</a:t>
            </a:r>
          </a:p>
        </p:txBody>
      </p:sp>
    </p:spTree>
    <p:extLst>
      <p:ext uri="{BB962C8B-B14F-4D97-AF65-F5344CB8AC3E}">
        <p14:creationId xmlns:p14="http://schemas.microsoft.com/office/powerpoint/2010/main" val="3879934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5527</TotalTime>
  <Words>343</Words>
  <Application>Microsoft Office PowerPoint</Application>
  <PresentationFormat>画面に合わせる (4:3)</PresentationFormat>
  <Paragraphs>33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HGPｺﾞｼｯｸE</vt:lpstr>
      <vt:lpstr>HG丸ｺﾞｼｯｸM-PRO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石崎 宏人</dc:creator>
  <cp:lastModifiedBy>白十字薬局 高須店</cp:lastModifiedBy>
  <cp:revision>292</cp:revision>
  <cp:lastPrinted>2015-02-06T01:00:38Z</cp:lastPrinted>
  <dcterms:created xsi:type="dcterms:W3CDTF">2015-01-17T22:53:14Z</dcterms:created>
  <dcterms:modified xsi:type="dcterms:W3CDTF">2022-05-26T04:22:38Z</dcterms:modified>
</cp:coreProperties>
</file>